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062" r:id="rId2"/>
    <p:sldId id="14034" r:id="rId3"/>
    <p:sldId id="14086" r:id="rId4"/>
    <p:sldId id="1383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598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AU"/>
              <a:t>Lamb yardings for Eastern Seaboard</a:t>
            </a:r>
          </a:p>
          <a:p>
            <a:pPr>
              <a:defRPr/>
            </a:pPr>
            <a:r>
              <a:rPr lang="en-AU"/>
              <a:t>2021 versus 2022 (weekly)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'Australia - Lamb yardings - Wee'!$O$8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'Australia - Lamb yardings - Wee'!$O$9:$O$57</c:f>
              <c:numCache>
                <c:formatCode>[$-10C09]#,##0;\(#,##0\)</c:formatCode>
                <c:ptCount val="49"/>
                <c:pt idx="0">
                  <c:v>130642</c:v>
                </c:pt>
                <c:pt idx="1">
                  <c:v>217618</c:v>
                </c:pt>
                <c:pt idx="2">
                  <c:v>202534</c:v>
                </c:pt>
                <c:pt idx="3">
                  <c:v>94745</c:v>
                </c:pt>
                <c:pt idx="4">
                  <c:v>235228</c:v>
                </c:pt>
                <c:pt idx="5">
                  <c:v>169170</c:v>
                </c:pt>
                <c:pt idx="6">
                  <c:v>182610</c:v>
                </c:pt>
                <c:pt idx="7">
                  <c:v>165251</c:v>
                </c:pt>
                <c:pt idx="8">
                  <c:v>183491</c:v>
                </c:pt>
                <c:pt idx="9">
                  <c:v>156951</c:v>
                </c:pt>
                <c:pt idx="10">
                  <c:v>164959</c:v>
                </c:pt>
                <c:pt idx="11">
                  <c:v>138216</c:v>
                </c:pt>
                <c:pt idx="12">
                  <c:v>131194</c:v>
                </c:pt>
                <c:pt idx="13">
                  <c:v>224460</c:v>
                </c:pt>
                <c:pt idx="14">
                  <c:v>191492</c:v>
                </c:pt>
                <c:pt idx="15">
                  <c:v>165758</c:v>
                </c:pt>
                <c:pt idx="16">
                  <c:v>185945</c:v>
                </c:pt>
                <c:pt idx="17">
                  <c:v>174476</c:v>
                </c:pt>
                <c:pt idx="18">
                  <c:v>155118</c:v>
                </c:pt>
                <c:pt idx="19">
                  <c:v>201009</c:v>
                </c:pt>
                <c:pt idx="20">
                  <c:v>172684</c:v>
                </c:pt>
                <c:pt idx="21">
                  <c:v>156657</c:v>
                </c:pt>
                <c:pt idx="22">
                  <c:v>137440</c:v>
                </c:pt>
                <c:pt idx="23">
                  <c:v>178903</c:v>
                </c:pt>
                <c:pt idx="24">
                  <c:v>123171</c:v>
                </c:pt>
                <c:pt idx="25">
                  <c:v>175715</c:v>
                </c:pt>
                <c:pt idx="26">
                  <c:v>185064</c:v>
                </c:pt>
                <c:pt idx="27">
                  <c:v>170811</c:v>
                </c:pt>
                <c:pt idx="28">
                  <c:v>177229</c:v>
                </c:pt>
                <c:pt idx="29">
                  <c:v>206416</c:v>
                </c:pt>
                <c:pt idx="30">
                  <c:v>144751</c:v>
                </c:pt>
                <c:pt idx="31">
                  <c:v>151125</c:v>
                </c:pt>
                <c:pt idx="32">
                  <c:v>166196</c:v>
                </c:pt>
                <c:pt idx="33">
                  <c:v>195931</c:v>
                </c:pt>
                <c:pt idx="34">
                  <c:v>134261</c:v>
                </c:pt>
                <c:pt idx="35">
                  <c:v>189841</c:v>
                </c:pt>
                <c:pt idx="36">
                  <c:v>170270</c:v>
                </c:pt>
                <c:pt idx="37">
                  <c:v>178281</c:v>
                </c:pt>
                <c:pt idx="38">
                  <c:v>127134</c:v>
                </c:pt>
                <c:pt idx="39">
                  <c:v>198603</c:v>
                </c:pt>
                <c:pt idx="40">
                  <c:v>180015</c:v>
                </c:pt>
                <c:pt idx="41">
                  <c:v>212831</c:v>
                </c:pt>
                <c:pt idx="42">
                  <c:v>152974</c:v>
                </c:pt>
                <c:pt idx="43">
                  <c:v>184499</c:v>
                </c:pt>
                <c:pt idx="44">
                  <c:v>196489</c:v>
                </c:pt>
                <c:pt idx="45">
                  <c:v>279699</c:v>
                </c:pt>
                <c:pt idx="46">
                  <c:v>238416</c:v>
                </c:pt>
                <c:pt idx="47">
                  <c:v>284263</c:v>
                </c:pt>
                <c:pt idx="48">
                  <c:v>277101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09-4265-82FB-5B4D5948AC95}"/>
            </c:ext>
          </c:extLst>
        </c:ser>
        <c:ser>
          <c:idx val="1"/>
          <c:order val="1"/>
          <c:tx>
            <c:strRef>
              <c:f>'Australia - Lamb yardings - Wee'!$P$8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'Australia - Lamb yardings - Wee'!$P$9:$P$57</c:f>
              <c:numCache>
                <c:formatCode>[$-10C09]#,##0;\(#,##0\)</c:formatCode>
                <c:ptCount val="49"/>
                <c:pt idx="0">
                  <c:v>90953</c:v>
                </c:pt>
                <c:pt idx="1">
                  <c:v>86026</c:v>
                </c:pt>
                <c:pt idx="2">
                  <c:v>128502</c:v>
                </c:pt>
                <c:pt idx="3">
                  <c:v>70858</c:v>
                </c:pt>
                <c:pt idx="4">
                  <c:v>185444</c:v>
                </c:pt>
                <c:pt idx="5">
                  <c:v>159618</c:v>
                </c:pt>
                <c:pt idx="6">
                  <c:v>193104</c:v>
                </c:pt>
                <c:pt idx="7">
                  <c:v>147476</c:v>
                </c:pt>
                <c:pt idx="8">
                  <c:v>160250</c:v>
                </c:pt>
                <c:pt idx="9">
                  <c:v>142477</c:v>
                </c:pt>
                <c:pt idx="10">
                  <c:v>169649</c:v>
                </c:pt>
                <c:pt idx="11">
                  <c:v>125691</c:v>
                </c:pt>
                <c:pt idx="12">
                  <c:v>191184</c:v>
                </c:pt>
                <c:pt idx="13">
                  <c:v>164622</c:v>
                </c:pt>
                <c:pt idx="14">
                  <c:v>76003</c:v>
                </c:pt>
                <c:pt idx="15">
                  <c:v>93284</c:v>
                </c:pt>
                <c:pt idx="16">
                  <c:v>146502</c:v>
                </c:pt>
                <c:pt idx="17">
                  <c:v>174814</c:v>
                </c:pt>
                <c:pt idx="18">
                  <c:v>171482</c:v>
                </c:pt>
                <c:pt idx="19">
                  <c:v>169006</c:v>
                </c:pt>
                <c:pt idx="20">
                  <c:v>179820</c:v>
                </c:pt>
                <c:pt idx="21">
                  <c:v>141102</c:v>
                </c:pt>
                <c:pt idx="22">
                  <c:v>203837</c:v>
                </c:pt>
                <c:pt idx="23">
                  <c:v>130612</c:v>
                </c:pt>
                <c:pt idx="24">
                  <c:v>189440</c:v>
                </c:pt>
                <c:pt idx="25">
                  <c:v>152512</c:v>
                </c:pt>
                <c:pt idx="26">
                  <c:v>125872</c:v>
                </c:pt>
                <c:pt idx="27">
                  <c:v>158871</c:v>
                </c:pt>
                <c:pt idx="28">
                  <c:v>152020</c:v>
                </c:pt>
                <c:pt idx="29">
                  <c:v>132616</c:v>
                </c:pt>
                <c:pt idx="30">
                  <c:v>102053</c:v>
                </c:pt>
                <c:pt idx="31">
                  <c:v>149471</c:v>
                </c:pt>
                <c:pt idx="32">
                  <c:v>154781</c:v>
                </c:pt>
                <c:pt idx="33">
                  <c:v>136707</c:v>
                </c:pt>
                <c:pt idx="34">
                  <c:v>165822</c:v>
                </c:pt>
                <c:pt idx="35">
                  <c:v>157310</c:v>
                </c:pt>
                <c:pt idx="36">
                  <c:v>205889</c:v>
                </c:pt>
                <c:pt idx="37">
                  <c:v>92140</c:v>
                </c:pt>
                <c:pt idx="38">
                  <c:v>187261</c:v>
                </c:pt>
                <c:pt idx="39">
                  <c:v>124182</c:v>
                </c:pt>
                <c:pt idx="40">
                  <c:v>209049</c:v>
                </c:pt>
                <c:pt idx="41">
                  <c:v>204078</c:v>
                </c:pt>
                <c:pt idx="42">
                  <c:v>163427</c:v>
                </c:pt>
                <c:pt idx="43">
                  <c:v>172818</c:v>
                </c:pt>
                <c:pt idx="44">
                  <c:v>272204</c:v>
                </c:pt>
                <c:pt idx="45">
                  <c:v>143561</c:v>
                </c:pt>
                <c:pt idx="46">
                  <c:v>206096</c:v>
                </c:pt>
                <c:pt idx="47">
                  <c:v>256108</c:v>
                </c:pt>
                <c:pt idx="48">
                  <c:v>213190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09-4265-82FB-5B4D5948A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3389024"/>
        <c:axId val="1"/>
      </c:lineChart>
      <c:catAx>
        <c:axId val="65338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AU" dirty="0"/>
                  <a:t>Lamb </a:t>
                </a:r>
                <a:r>
                  <a:rPr lang="en-AU" dirty="0" err="1"/>
                  <a:t>yardings</a:t>
                </a:r>
                <a:endParaRPr lang="en-AU" dirty="0"/>
              </a:p>
            </c:rich>
          </c:tx>
          <c:layout>
            <c:manualLayout>
              <c:xMode val="edge"/>
              <c:yMode val="edge"/>
              <c:x val="0"/>
              <c:y val="0.38578340750884393"/>
            </c:manualLayout>
          </c:layout>
          <c:overlay val="0"/>
        </c:title>
        <c:numFmt formatCode="[$-10C09]#,##0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6533890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2400"/>
              <a:t>Heavy lamb price falls in Q1 versus previous Q4</a:t>
            </a:r>
          </a:p>
          <a:p>
            <a:pPr>
              <a:defRPr sz="2400"/>
            </a:pPr>
            <a:r>
              <a:rPr lang="en-AU" sz="2400"/>
              <a:t>2011-2022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'Australia - Saleyard sheep and '!$N$16:$N$27</c:f>
              <c:numCache>
                <c:formatCode>[$-10C09]0;\(0\)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'Australia - Saleyard sheep and '!$O$16:$O$27</c:f>
            </c:numRef>
          </c:val>
          <c:extLst>
            <c:ext xmlns:c16="http://schemas.microsoft.com/office/drawing/2014/chart" uri="{C3380CC4-5D6E-409C-BE32-E72D297353CC}">
              <c16:uniqueId val="{00000000-C0AB-41AC-B801-08C83A3BECF0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'Australia - Saleyard sheep and '!$N$16:$N$27</c:f>
              <c:numCache>
                <c:formatCode>[$-10C09]0;\(0\)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'Australia - Saleyard sheep and '!$P$16:$P$27</c:f>
              <c:numCache>
                <c:formatCode>0%</c:formatCode>
                <c:ptCount val="12"/>
                <c:pt idx="0">
                  <c:v>0.24978669808897358</c:v>
                </c:pt>
                <c:pt idx="1">
                  <c:v>-6.8968406363910106E-2</c:v>
                </c:pt>
                <c:pt idx="2">
                  <c:v>0.12990313481220239</c:v>
                </c:pt>
                <c:pt idx="3">
                  <c:v>0.26563004442136373</c:v>
                </c:pt>
                <c:pt idx="4">
                  <c:v>0.12332268816973113</c:v>
                </c:pt>
                <c:pt idx="5">
                  <c:v>4.256725898006497E-2</c:v>
                </c:pt>
                <c:pt idx="6">
                  <c:v>0.18019899070144496</c:v>
                </c:pt>
                <c:pt idx="7">
                  <c:v>7.3574061259937817E-3</c:v>
                </c:pt>
                <c:pt idx="8">
                  <c:v>-8.1453115497371886E-2</c:v>
                </c:pt>
                <c:pt idx="9">
                  <c:v>0.14503996747319481</c:v>
                </c:pt>
                <c:pt idx="10">
                  <c:v>8.6988745515540256E-2</c:v>
                </c:pt>
                <c:pt idx="11">
                  <c:v>-4.5197079785827654E-2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AB-41AC-B801-08C83A3BEC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8282504"/>
        <c:axId val="888278240"/>
      </c:barChart>
      <c:catAx>
        <c:axId val="888282504"/>
        <c:scaling>
          <c:orientation val="minMax"/>
        </c:scaling>
        <c:delete val="0"/>
        <c:axPos val="b"/>
        <c:numFmt formatCode="[$-10C09]0;\(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278240"/>
        <c:crosses val="autoZero"/>
        <c:auto val="1"/>
        <c:lblAlgn val="ctr"/>
        <c:lblOffset val="100"/>
        <c:noMultiLvlLbl val="0"/>
      </c:catAx>
      <c:valAx>
        <c:axId val="88827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% change in price Q1 vs Q4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282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0.77006</cdr:x>
      <cdr:y>0.65743</cdr:y>
    </cdr:from>
    <cdr:to>
      <cdr:x>0.84671</cdr:x>
      <cdr:y>0.65743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25B91E0E-6008-4CC1-5D19-D6E750B7FD71}"/>
            </a:ext>
          </a:extLst>
        </cdr:cNvPr>
        <cdr:cNvCxnSpPr/>
      </cdr:nvCxnSpPr>
      <cdr:spPr>
        <a:xfrm xmlns:a="http://schemas.openxmlformats.org/drawingml/2006/main" flipV="1">
          <a:off x="5546785" y="2251494"/>
          <a:ext cx="552091" cy="1"/>
        </a:xfrm>
        <a:prstGeom xmlns:a="http://schemas.openxmlformats.org/drawingml/2006/main" prst="straightConnector1">
          <a:avLst/>
        </a:prstGeom>
        <a:ln xmlns:a="http://schemas.openxmlformats.org/drawingml/2006/main"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75E2E-3682-223F-A88F-081177566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361A8-D22B-AEC7-6D2A-547846BD0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B230E-01B4-148C-0912-3FBB4EF5D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2F755-345D-4B36-C000-3E981EA9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EC459-1D17-5E24-3C1B-A5E152BC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655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7E05-627C-6EE8-BDA6-A1EBFD776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4F6A3-F734-E9AC-AC33-759BC28A5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73982-E566-63AD-CC73-03D20FC8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A774A-625C-DC69-318A-06E2235E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3AE22-9FF0-D564-9D85-7262C1DD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12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7100C2-DCBB-B577-59A8-8864DD1B3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BA3ED-5541-D6CC-7F63-EBCEB01DB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0F520-7265-B5A0-38A5-7C23DC98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67E82-EF37-507C-3708-3E3E6EA3C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C9602-7944-F1BB-93CF-4C509AAB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59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DB58C-DBF4-8A8E-2B05-F65D81D68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77F08-E95F-14FC-5F2A-5F2FCB9D3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62892-C640-C55D-12AD-080A8A10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A89DB-37C0-65E1-4C1C-F90CA492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064E3-3B02-ECCD-3AAE-3E439F2BD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249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3AD06-14FE-7CE0-34FB-19B2E28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ACF8C-62B3-17F8-BEAA-388E4640A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9BEE1-93B4-4C9C-9285-B325D773B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439EF-4576-3993-0A65-1B9372DB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F131F-0FBA-1BDE-7BB5-84E06601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01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C08A-356B-51F6-5C0C-9417120A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7364A-2FD6-ED76-1711-E7BCC1A41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3CB07-FE2D-147C-5181-B9CF97886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61FFF-7A7B-2AC0-3D53-34EDEB8D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DEF13-23B4-03D5-9C27-E1D699D70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BE28-E906-CE22-6F09-8B5F0791E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34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A9F39-AAD5-3BB6-FA9D-64B9E8FA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C66AA-5C55-434C-C875-E57B30054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F882D-096D-BA3F-6DA2-D06F8067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69822-1885-9064-E494-BBB7A5A85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3A14C7-F482-C2D4-F579-726A0B26D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D3002-ADB2-466D-A708-C0A8D0156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CDFA4F-F4D1-55D0-ACFC-DCB5B56C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505351-698A-C4A2-22C4-734F08AB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735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1322F-6F39-1E51-7F9B-A4BEE1D5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D67D3-5659-5699-FA07-05F0CDEB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5B6454-F359-7365-73F2-21EC28F4A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62FBCC-23D5-BA12-3F55-4590527F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24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1E2586-8A0E-C377-452A-F44A9134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D3D51B-7973-7103-A1F9-B689A21C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061D0-D46D-55FA-8882-7FB1FE5D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21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61AC-5A70-64E7-0712-11D6A6236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795BC-3BEB-1D9E-374A-24FA4BBB9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A8CC0-BFCB-69EE-9564-996555FCC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4FE3-2897-5F34-D772-740D195C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C251A-F650-58B2-8B12-2CCAA94B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0A697-AD37-C789-6265-AC8DDEEA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036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7B96-8E78-2CB6-574A-7FCC34E01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C20B2-39C3-EB73-8070-B7616792D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60BA3-F257-B78D-42BC-CA0FFB758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92F014-657B-5DC8-44FF-A88AB5C99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FA886-D67F-64AB-70A7-ED80EB23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ACE6A-2423-351B-1E37-C21CBDB4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769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30354E-DE89-E5F0-E415-804FD92E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83C9E-0F82-8136-6F19-AA764AE89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9DD74-E6D9-8D4F-1775-67079F5C1E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F781-590F-443C-9A48-3B578D3FCDC9}" type="datetimeFigureOut">
              <a:rPr lang="en-AU" smtClean="0"/>
              <a:t>11/01/2023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3D80B-9AA7-2C96-2F39-9A1C02853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00124-47F9-E3E4-DEA1-7BA11614F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BFF6D-8721-4505-B34A-36F2A1742A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51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A1F8D-43B5-754D-4B25-41D44CC45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67000"/>
            <a:ext cx="10972800" cy="944562"/>
          </a:xfrm>
        </p:spPr>
        <p:txBody>
          <a:bodyPr/>
          <a:lstStyle/>
          <a:p>
            <a:r>
              <a:rPr lang="en-AU" dirty="0"/>
              <a:t>Will there be a lamb carry-over?</a:t>
            </a:r>
          </a:p>
        </p:txBody>
      </p:sp>
    </p:spTree>
    <p:extLst>
      <p:ext uri="{BB962C8B-B14F-4D97-AF65-F5344CB8AC3E}">
        <p14:creationId xmlns:p14="http://schemas.microsoft.com/office/powerpoint/2010/main" val="121763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A8BA9-D5A4-D7EC-81EE-AA81DD5BC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7" y="90498"/>
            <a:ext cx="10515600" cy="1325563"/>
          </a:xfrm>
        </p:spPr>
        <p:txBody>
          <a:bodyPr/>
          <a:lstStyle/>
          <a:p>
            <a:r>
              <a:rPr lang="en-AU" dirty="0"/>
              <a:t>Will there be carryover in lamb in Q1?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238FFB-2E19-3DF0-4ADC-8A9ECE6DBB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249085"/>
              </p:ext>
            </p:extLst>
          </p:nvPr>
        </p:nvGraphicFramePr>
        <p:xfrm>
          <a:off x="228600" y="1364411"/>
          <a:ext cx="11734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700C55B-789B-6D45-8829-1183DE465D35}"/>
              </a:ext>
            </a:extLst>
          </p:cNvPr>
          <p:cNvSpPr txBox="1"/>
          <p:nvPr/>
        </p:nvSpPr>
        <p:spPr>
          <a:xfrm>
            <a:off x="8233434" y="5353548"/>
            <a:ext cx="35052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rgbClr val="FF0000"/>
                </a:solidFill>
              </a:rPr>
              <a:t>No sign of carry-over in lamb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4D44CBCD-1A15-01BA-A0D9-F04C625ED89A}"/>
              </a:ext>
            </a:extLst>
          </p:cNvPr>
          <p:cNvSpPr/>
          <p:nvPr/>
        </p:nvSpPr>
        <p:spPr>
          <a:xfrm rot="5400000">
            <a:off x="9349400" y="2252333"/>
            <a:ext cx="768164" cy="744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C905856-ADE2-4677-D692-A426B92AD6B2}"/>
              </a:ext>
            </a:extLst>
          </p:cNvPr>
          <p:cNvCxnSpPr/>
          <p:nvPr/>
        </p:nvCxnSpPr>
        <p:spPr>
          <a:xfrm>
            <a:off x="9239446" y="2269421"/>
            <a:ext cx="14082" cy="307255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EB64392-A092-E593-FC75-E25F5D84CBFB}"/>
              </a:ext>
            </a:extLst>
          </p:cNvPr>
          <p:cNvCxnSpPr/>
          <p:nvPr/>
        </p:nvCxnSpPr>
        <p:spPr>
          <a:xfrm>
            <a:off x="10179521" y="2309696"/>
            <a:ext cx="0" cy="29718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4">
            <a:extLst>
              <a:ext uri="{FF2B5EF4-FFF2-40B4-BE49-F238E27FC236}">
                <a16:creationId xmlns:a16="http://schemas.microsoft.com/office/drawing/2014/main" id="{B0E8FAF6-A95C-83E9-564D-BD11030FB5E7}"/>
              </a:ext>
            </a:extLst>
          </p:cNvPr>
          <p:cNvSpPr txBox="1"/>
          <p:nvPr/>
        </p:nvSpPr>
        <p:spPr>
          <a:xfrm>
            <a:off x="8218049" y="1478701"/>
            <a:ext cx="3124156" cy="76201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000" b="1" dirty="0">
                <a:solidFill>
                  <a:schemeClr val="accent1"/>
                </a:solidFill>
              </a:rPr>
              <a:t>October extreme </a:t>
            </a:r>
          </a:p>
          <a:p>
            <a:pPr algn="ctr"/>
            <a:r>
              <a:rPr lang="en-AU" sz="2000" b="1" dirty="0">
                <a:solidFill>
                  <a:schemeClr val="accent1"/>
                </a:solidFill>
              </a:rPr>
              <a:t>wet period</a:t>
            </a:r>
          </a:p>
        </p:txBody>
      </p:sp>
    </p:spTree>
    <p:extLst>
      <p:ext uri="{BB962C8B-B14F-4D97-AF65-F5344CB8AC3E}">
        <p14:creationId xmlns:p14="http://schemas.microsoft.com/office/powerpoint/2010/main" val="175239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B9A1DF-98BD-FC6E-E880-402B3DCC5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95400"/>
            <a:ext cx="8610600" cy="45120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AD4FEC97-0790-9952-F9DA-DFC8790B8784}"/>
              </a:ext>
            </a:extLst>
          </p:cNvPr>
          <p:cNvSpPr/>
          <p:nvPr/>
        </p:nvSpPr>
        <p:spPr>
          <a:xfrm rot="10800000">
            <a:off x="9890234" y="2514600"/>
            <a:ext cx="838200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26488C5-0C6E-21E3-0F9E-01F0A7AEED75}"/>
              </a:ext>
            </a:extLst>
          </p:cNvPr>
          <p:cNvSpPr/>
          <p:nvPr/>
        </p:nvSpPr>
        <p:spPr>
          <a:xfrm rot="10800000">
            <a:off x="9890234" y="4800600"/>
            <a:ext cx="838200" cy="533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04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C6978-9B04-678F-03EF-0CFC03ADA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Will lambs fall in Q1 2023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88F103B-BEE7-4D83-3512-73755F8B368C}"/>
              </a:ext>
            </a:extLst>
          </p:cNvPr>
          <p:cNvGraphicFramePr>
            <a:graphicFrameLocks/>
          </p:cNvGraphicFramePr>
          <p:nvPr/>
        </p:nvGraphicFramePr>
        <p:xfrm>
          <a:off x="381000" y="1173162"/>
          <a:ext cx="11506200" cy="5303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B7B6A4B-BB5F-B0F8-5AED-DCD251F5C2B5}"/>
              </a:ext>
            </a:extLst>
          </p:cNvPr>
          <p:cNvSpPr txBox="1"/>
          <p:nvPr/>
        </p:nvSpPr>
        <p:spPr>
          <a:xfrm>
            <a:off x="5943600" y="2126350"/>
            <a:ext cx="54102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Prices have fallen 3 times in 12 years</a:t>
            </a:r>
          </a:p>
          <a:p>
            <a:pPr algn="ctr"/>
            <a:r>
              <a:rPr lang="en-AU" sz="2400" dirty="0"/>
              <a:t>Average increase is 9%</a:t>
            </a:r>
          </a:p>
        </p:txBody>
      </p:sp>
    </p:spTree>
    <p:extLst>
      <p:ext uri="{BB962C8B-B14F-4D97-AF65-F5344CB8AC3E}">
        <p14:creationId xmlns:p14="http://schemas.microsoft.com/office/powerpoint/2010/main" val="35777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Will there be a lamb carry-over?</vt:lpstr>
      <vt:lpstr>Will there be carryover in lamb in Q1?</vt:lpstr>
      <vt:lpstr>PowerPoint Presentation</vt:lpstr>
      <vt:lpstr>Will lambs fall in Q1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there be a lamb carry-over?</dc:title>
  <dc:creator>simon quilty</dc:creator>
  <cp:lastModifiedBy>simon quilty</cp:lastModifiedBy>
  <cp:revision>1</cp:revision>
  <dcterms:created xsi:type="dcterms:W3CDTF">2023-01-11T02:09:00Z</dcterms:created>
  <dcterms:modified xsi:type="dcterms:W3CDTF">2023-01-11T02:11:07Z</dcterms:modified>
</cp:coreProperties>
</file>